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13"/>
  </p:notesMasterIdLst>
  <p:handoutMasterIdLst>
    <p:handoutMasterId r:id="rId14"/>
  </p:handoutMasterIdLst>
  <p:sldIdLst>
    <p:sldId id="270" r:id="rId2"/>
    <p:sldId id="275" r:id="rId3"/>
    <p:sldId id="268" r:id="rId4"/>
    <p:sldId id="298" r:id="rId5"/>
    <p:sldId id="299" r:id="rId6"/>
    <p:sldId id="293" r:id="rId7"/>
    <p:sldId id="300" r:id="rId8"/>
    <p:sldId id="294" r:id="rId9"/>
    <p:sldId id="290" r:id="rId10"/>
    <p:sldId id="274" r:id="rId11"/>
    <p:sldId id="285" r:id="rId12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2020/6/22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BB13C8-9520-4F14-82F4-BFD112ADDC7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3048044-98C3-4BF6-88F4-F3A19352CC6B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30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06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818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689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399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7669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412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 fontScale="90000"/>
          </a:bodyPr>
          <a:lstStyle/>
          <a:p>
            <a:r>
              <a:rPr lang="en-US" altLang="zh-CN" dirty="0"/>
              <a:t>07 | </a:t>
            </a:r>
            <a:r>
              <a:rPr lang="zh-CN" altLang="en-US" dirty="0"/>
              <a:t>从</a:t>
            </a:r>
            <a:r>
              <a:rPr lang="en-US" altLang="zh-CN" dirty="0"/>
              <a:t>BIOS</a:t>
            </a:r>
            <a:r>
              <a:rPr lang="zh-CN" altLang="en-US" dirty="0"/>
              <a:t>到</a:t>
            </a:r>
            <a:r>
              <a:rPr lang="en-US" altLang="zh-CN" dirty="0"/>
              <a:t>bootloader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创业伊始，有活儿老板自己上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E1AA6A-68D8-451E-BB15-823A741DA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748" y="202423"/>
            <a:ext cx="10515600" cy="583800"/>
          </a:xfrm>
        </p:spPr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CE6FBFF-C281-4E96-B0E6-2BDD74AA915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2F0CB93-1EDD-485E-B791-2D21390DCC3E}" type="datetime1">
              <a:rPr lang="zh-CN" altLang="en-US" smtClean="0"/>
              <a:t>2020/6/22</a:t>
            </a:fld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258763A-0302-4D4B-8FFD-022F11BAB4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389"/>
          <a:stretch/>
        </p:blipFill>
        <p:spPr bwMode="auto">
          <a:xfrm>
            <a:off x="685800" y="703784"/>
            <a:ext cx="5017316" cy="601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658D076F-7134-4988-A56A-F2C80FBD05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23"/>
          <a:stretch/>
        </p:blipFill>
        <p:spPr bwMode="auto">
          <a:xfrm>
            <a:off x="6488885" y="920812"/>
            <a:ext cx="5327007" cy="580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529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r>
              <a:rPr lang="en-US" altLang="zh-CN" dirty="0"/>
              <a:t>x86 </a:t>
            </a:r>
            <a:r>
              <a:rPr lang="zh-CN" altLang="en-US" dirty="0"/>
              <a:t>作为一个开放的营商环境，有两种模式</a:t>
            </a:r>
            <a:endParaRPr lang="en-US" altLang="zh-CN" dirty="0"/>
          </a:p>
          <a:p>
            <a:r>
              <a:rPr lang="zh-CN" altLang="en-US" dirty="0"/>
              <a:t>一种模式是实模式，只能寻址 </a:t>
            </a:r>
            <a:r>
              <a:rPr lang="en-US" altLang="zh-CN" dirty="0"/>
              <a:t>1M</a:t>
            </a:r>
            <a:r>
              <a:rPr lang="zh-CN" altLang="en-US" dirty="0"/>
              <a:t>，每个段最多 </a:t>
            </a:r>
            <a:r>
              <a:rPr lang="en-US" altLang="zh-CN" dirty="0"/>
              <a:t>64K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另一种是保护模式，对于 </a:t>
            </a:r>
            <a:r>
              <a:rPr lang="en-US" altLang="zh-CN" dirty="0"/>
              <a:t>32 </a:t>
            </a:r>
            <a:r>
              <a:rPr lang="zh-CN" altLang="en-US" dirty="0"/>
              <a:t>位系统，能够寻址 </a:t>
            </a:r>
            <a:r>
              <a:rPr lang="en-US" altLang="zh-CN" dirty="0"/>
              <a:t>4G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这一节咱们就从系统刚刚启动的个体户模式开始说起。</a:t>
            </a:r>
            <a:endParaRPr lang="en-US" altLang="zh-CN" dirty="0"/>
          </a:p>
          <a:p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按下计算机的启动按钮，主板就加上电了</a:t>
            </a:r>
            <a:endParaRPr lang="en-US" altLang="zh-CN" dirty="0"/>
          </a:p>
          <a:p>
            <a:r>
              <a:rPr lang="zh-CN" altLang="en-US" dirty="0"/>
              <a:t>这时候你的 </a:t>
            </a:r>
            <a:r>
              <a:rPr lang="en-US" altLang="zh-CN" dirty="0"/>
              <a:t>CPU </a:t>
            </a:r>
            <a:r>
              <a:rPr lang="zh-CN" altLang="en-US" dirty="0"/>
              <a:t>应该开始执行指令了。</a:t>
            </a:r>
            <a:endParaRPr lang="en-US" altLang="zh-CN" dirty="0"/>
          </a:p>
          <a:p>
            <a:r>
              <a:rPr lang="zh-CN" altLang="en-US" dirty="0"/>
              <a:t>计算机系统也早有计划。在主板上，有一个东西叫 </a:t>
            </a:r>
            <a:r>
              <a:rPr lang="en-US" altLang="zh-CN" dirty="0"/>
              <a:t>ROM</a:t>
            </a:r>
            <a:r>
              <a:rPr lang="zh-CN" altLang="en-US" dirty="0"/>
              <a:t>（</a:t>
            </a:r>
            <a:r>
              <a:rPr lang="en-US" altLang="zh-CN" dirty="0"/>
              <a:t>Read Only Memory</a:t>
            </a:r>
            <a:r>
              <a:rPr lang="zh-CN" altLang="en-US" dirty="0"/>
              <a:t>，只读存储器）。</a:t>
            </a:r>
            <a:endParaRPr lang="en-US" altLang="zh-CN" dirty="0"/>
          </a:p>
          <a:p>
            <a:r>
              <a:rPr lang="zh-CN" altLang="en-US" dirty="0"/>
              <a:t>咱们平时买的内存条是可读可写的，这样才能保存计算结果。而 </a:t>
            </a:r>
            <a:r>
              <a:rPr lang="en-US" altLang="zh-CN" dirty="0"/>
              <a:t>ROM </a:t>
            </a:r>
            <a:r>
              <a:rPr lang="zh-CN" altLang="en-US" dirty="0"/>
              <a:t>是只读的，上面早就固化了一些初始化的程序，也就是 </a:t>
            </a:r>
            <a:r>
              <a:rPr lang="en-US" altLang="zh-CN" dirty="0"/>
              <a:t>BIOS</a:t>
            </a:r>
            <a:r>
              <a:rPr lang="zh-CN" altLang="en-US" dirty="0"/>
              <a:t>（</a:t>
            </a:r>
            <a:r>
              <a:rPr lang="en-US" altLang="zh-CN" dirty="0"/>
              <a:t>Basic Input and Output System</a:t>
            </a:r>
            <a:r>
              <a:rPr lang="zh-CN" altLang="en-US" dirty="0"/>
              <a:t>，基本输入输出系统）。</a:t>
            </a:r>
            <a:endParaRPr lang="en-US" altLang="zh-CN" dirty="0"/>
          </a:p>
          <a:p>
            <a:r>
              <a:rPr lang="zh-CN" altLang="en-US" dirty="0"/>
              <a:t>能够调整启动顺序的系统，就是我说的 </a:t>
            </a:r>
            <a:r>
              <a:rPr lang="en-US" altLang="zh-CN" dirty="0"/>
              <a:t>BIOS</a:t>
            </a:r>
            <a:r>
              <a:rPr lang="zh-CN" altLang="en-US" dirty="0"/>
              <a:t>，然后我们就可以先执行它。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BIOS </a:t>
            </a:r>
            <a:r>
              <a:rPr lang="zh-CN" altLang="en-US" dirty="0"/>
              <a:t>时期</a:t>
            </a:r>
            <a:endParaRPr lang="zh-cn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8305517-19F9-4052-9D80-A30F6BB3B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723" y="1632314"/>
            <a:ext cx="6096000" cy="431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假如现在你有 </a:t>
            </a:r>
            <a:r>
              <a:rPr lang="en-US" altLang="zh-CN" dirty="0"/>
              <a:t>1M </a:t>
            </a:r>
            <a:r>
              <a:rPr lang="zh-CN" altLang="en-US" dirty="0"/>
              <a:t>的内存地址空间。这个空间非常有限，你需要好好利用才行。</a:t>
            </a:r>
            <a:endParaRPr lang="en-US" altLang="zh-CN" dirty="0"/>
          </a:p>
          <a:p>
            <a:r>
              <a:rPr lang="zh-CN" altLang="en-US" dirty="0"/>
              <a:t>在 </a:t>
            </a:r>
            <a:r>
              <a:rPr lang="en-US" altLang="zh-CN" dirty="0"/>
              <a:t>x86 </a:t>
            </a:r>
            <a:r>
              <a:rPr lang="zh-CN" altLang="en-US" dirty="0"/>
              <a:t>系统中，将 </a:t>
            </a:r>
            <a:r>
              <a:rPr lang="en-US" altLang="zh-CN" dirty="0"/>
              <a:t>1M </a:t>
            </a:r>
            <a:r>
              <a:rPr lang="zh-CN" altLang="en-US" dirty="0"/>
              <a:t>空间最上面的 </a:t>
            </a:r>
            <a:r>
              <a:rPr lang="en-US" altLang="zh-CN" dirty="0"/>
              <a:t>0xF0000 </a:t>
            </a:r>
            <a:r>
              <a:rPr lang="zh-CN" altLang="en-US" dirty="0"/>
              <a:t>到 </a:t>
            </a:r>
            <a:r>
              <a:rPr lang="en-US" altLang="zh-CN" dirty="0"/>
              <a:t>0xFFFFF </a:t>
            </a:r>
            <a:r>
              <a:rPr lang="zh-CN" altLang="en-US" dirty="0"/>
              <a:t>这 </a:t>
            </a:r>
            <a:r>
              <a:rPr lang="en-US" altLang="zh-CN" dirty="0"/>
              <a:t>64K </a:t>
            </a:r>
            <a:r>
              <a:rPr lang="zh-CN" altLang="en-US" dirty="0"/>
              <a:t>映射给 </a:t>
            </a:r>
            <a:r>
              <a:rPr lang="en-US" altLang="zh-CN" dirty="0"/>
              <a:t>ROM</a:t>
            </a:r>
            <a:r>
              <a:rPr lang="zh-CN" altLang="en-US" dirty="0"/>
              <a:t>，也就是说，到这部分地址访问的时候，会访问 </a:t>
            </a:r>
            <a:r>
              <a:rPr lang="en-US" altLang="zh-CN" dirty="0"/>
              <a:t>ROM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这个时候，要建立一个中断向量表和中断服务程序，因为现在你还要用键盘和鼠标，这些都要</a:t>
            </a:r>
            <a:r>
              <a:rPr lang="zh-CN" altLang="en-US" b="1" dirty="0"/>
              <a:t>通过中断进行</a:t>
            </a:r>
            <a:r>
              <a:rPr lang="zh-CN" altLang="en-US" dirty="0"/>
              <a:t>的。</a:t>
            </a:r>
            <a:endParaRPr lang="en-US" altLang="zh-CN" dirty="0"/>
          </a:p>
          <a:p>
            <a:r>
              <a:rPr lang="zh-CN" altLang="en-US" dirty="0"/>
              <a:t>这个时期也要给客户输出一些结果，因为需要你自己来，所以你还要充当客户对接人。你做了什么工作，做到了什么程度，都要主动显示给客户，也就是在</a:t>
            </a:r>
            <a:r>
              <a:rPr lang="zh-CN" altLang="en-US" b="1" dirty="0"/>
              <a:t>内存空间映射显存的空间</a:t>
            </a:r>
            <a:r>
              <a:rPr lang="zh-CN" altLang="en-US" dirty="0"/>
              <a:t>，在显示器上显示一些字符。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BIOS </a:t>
            </a:r>
            <a:r>
              <a:rPr lang="zh-CN" altLang="en-US" dirty="0"/>
              <a:t>时期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77EC371-D585-42C3-B285-E7392A036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124125"/>
            <a:ext cx="6247802" cy="399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9934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假如现在你有 </a:t>
            </a:r>
            <a:r>
              <a:rPr lang="en-US" altLang="zh-CN" dirty="0"/>
              <a:t>1M </a:t>
            </a:r>
            <a:r>
              <a:rPr lang="zh-CN" altLang="en-US" dirty="0"/>
              <a:t>的内存地址空间。这个空间非常有限，你需要好好利用才行。</a:t>
            </a:r>
            <a:endParaRPr lang="en-US" altLang="zh-CN" dirty="0"/>
          </a:p>
          <a:p>
            <a:r>
              <a:rPr lang="zh-CN" altLang="en-US" dirty="0"/>
              <a:t>在 </a:t>
            </a:r>
            <a:r>
              <a:rPr lang="en-US" altLang="zh-CN" dirty="0"/>
              <a:t>x86 </a:t>
            </a:r>
            <a:r>
              <a:rPr lang="zh-CN" altLang="en-US" dirty="0"/>
              <a:t>系统中，将 </a:t>
            </a:r>
            <a:r>
              <a:rPr lang="en-US" altLang="zh-CN" dirty="0"/>
              <a:t>1M </a:t>
            </a:r>
            <a:r>
              <a:rPr lang="zh-CN" altLang="en-US" dirty="0"/>
              <a:t>空间最上面的 </a:t>
            </a:r>
            <a:r>
              <a:rPr lang="en-US" altLang="zh-CN" dirty="0"/>
              <a:t>0xF0000 </a:t>
            </a:r>
            <a:r>
              <a:rPr lang="zh-CN" altLang="en-US" dirty="0"/>
              <a:t>到 </a:t>
            </a:r>
            <a:r>
              <a:rPr lang="en-US" altLang="zh-CN" dirty="0"/>
              <a:t>0xFFFFF </a:t>
            </a:r>
            <a:r>
              <a:rPr lang="zh-CN" altLang="en-US" dirty="0"/>
              <a:t>这 </a:t>
            </a:r>
            <a:r>
              <a:rPr lang="en-US" altLang="zh-CN" dirty="0"/>
              <a:t>64K </a:t>
            </a:r>
            <a:r>
              <a:rPr lang="zh-CN" altLang="en-US" dirty="0"/>
              <a:t>映射给 </a:t>
            </a:r>
            <a:r>
              <a:rPr lang="en-US" altLang="zh-CN" dirty="0"/>
              <a:t>ROM</a:t>
            </a:r>
            <a:r>
              <a:rPr lang="zh-CN" altLang="en-US" dirty="0"/>
              <a:t>，也就是说，到这部分地址访问的时候，会访问 </a:t>
            </a:r>
            <a:r>
              <a:rPr lang="en-US" altLang="zh-CN" dirty="0"/>
              <a:t>ROM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这个时候，要建立一个中断向量表和中断服务程序，因为现在你还要用键盘和鼠标，这些都要</a:t>
            </a:r>
            <a:r>
              <a:rPr lang="zh-CN" altLang="en-US" b="1" dirty="0"/>
              <a:t>通过中断进行</a:t>
            </a:r>
            <a:r>
              <a:rPr lang="zh-CN" altLang="en-US" dirty="0"/>
              <a:t>的。</a:t>
            </a:r>
            <a:endParaRPr lang="en-US" altLang="zh-CN" dirty="0"/>
          </a:p>
          <a:p>
            <a:r>
              <a:rPr lang="zh-CN" altLang="en-US" dirty="0"/>
              <a:t>这个时期也要给客户输出一些结果，因为需要你自己来，所以你还要充当客户对接人。你做了什么工作，做到了什么程度，都要主动显示给客户，也就是在</a:t>
            </a:r>
            <a:r>
              <a:rPr lang="zh-CN" altLang="en-US" b="1" dirty="0"/>
              <a:t>内存空间映射显存的空间</a:t>
            </a:r>
            <a:r>
              <a:rPr lang="zh-CN" altLang="en-US" dirty="0"/>
              <a:t>，在显示器上显示一些字符。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BIOS </a:t>
            </a:r>
            <a:r>
              <a:rPr lang="zh-CN" altLang="en-US" dirty="0"/>
              <a:t>时期</a:t>
            </a:r>
            <a:endParaRPr lang="zh-cn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AC63383-C720-446C-AC58-79859BA4A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947" y="1514137"/>
            <a:ext cx="5441935" cy="3674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8999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 lnSpcReduction="10000"/>
          </a:bodyPr>
          <a:lstStyle/>
          <a:p>
            <a:r>
              <a:rPr lang="zh-CN" altLang="en-US" dirty="0"/>
              <a:t>操作系统在哪儿呢？一般都会在安装在硬盘上，在 </a:t>
            </a:r>
            <a:r>
              <a:rPr lang="en-US" altLang="zh-CN" dirty="0"/>
              <a:t>BIOS </a:t>
            </a:r>
            <a:r>
              <a:rPr lang="zh-CN" altLang="en-US" dirty="0"/>
              <a:t>的界面上。你会看到一个启动盘的选项。</a:t>
            </a:r>
            <a:endParaRPr lang="en-US" altLang="zh-CN" dirty="0"/>
          </a:p>
          <a:p>
            <a:r>
              <a:rPr lang="zh-CN" altLang="en-US" dirty="0"/>
              <a:t>启动盘有什么特点呢？它一般在第一个扇区，占 </a:t>
            </a:r>
            <a:r>
              <a:rPr lang="en-US" altLang="zh-CN" dirty="0"/>
              <a:t>512 </a:t>
            </a:r>
            <a:r>
              <a:rPr lang="zh-CN" altLang="en-US" dirty="0"/>
              <a:t>字节，而且以 </a:t>
            </a:r>
            <a:r>
              <a:rPr lang="en-US" altLang="zh-CN" dirty="0"/>
              <a:t>0xAA55 </a:t>
            </a:r>
            <a:r>
              <a:rPr lang="zh-CN" altLang="en-US" dirty="0"/>
              <a:t>结束。这是一个约定，当满足这个条件的时候，就说明这是一个启动盘，在 </a:t>
            </a:r>
            <a:r>
              <a:rPr lang="en-US" altLang="zh-CN" dirty="0"/>
              <a:t>512 </a:t>
            </a:r>
            <a:r>
              <a:rPr lang="zh-CN" altLang="en-US" dirty="0"/>
              <a:t>字节以内会启动相关的代码。</a:t>
            </a:r>
            <a:endParaRPr lang="en-US" altLang="zh-CN" dirty="0"/>
          </a:p>
          <a:p>
            <a:r>
              <a:rPr lang="zh-CN" altLang="en-US" dirty="0"/>
              <a:t>在 </a:t>
            </a:r>
            <a:r>
              <a:rPr lang="en-US" altLang="zh-CN" dirty="0"/>
              <a:t>Linux </a:t>
            </a:r>
            <a:r>
              <a:rPr lang="zh-CN" altLang="en-US" dirty="0"/>
              <a:t>里面有一个工具，叫 </a:t>
            </a:r>
            <a:r>
              <a:rPr lang="en-US" altLang="zh-CN" dirty="0"/>
              <a:t>Grub2</a:t>
            </a:r>
            <a:r>
              <a:rPr lang="zh-CN" altLang="en-US" dirty="0"/>
              <a:t>，全称 </a:t>
            </a:r>
            <a:r>
              <a:rPr lang="en-US" altLang="zh-CN" dirty="0"/>
              <a:t>Grand Unified Bootloader Version 2</a:t>
            </a:r>
            <a:r>
              <a:rPr lang="zh-CN" altLang="en-US" dirty="0"/>
              <a:t>。顾名思义，就是搞系统启动的。</a:t>
            </a:r>
            <a:endParaRPr lang="en-US" altLang="zh-CN" dirty="0"/>
          </a:p>
          <a:p>
            <a:r>
              <a:rPr lang="en-US" altLang="zh-CN" dirty="0"/>
              <a:t>grub2 </a:t>
            </a:r>
            <a:r>
              <a:rPr lang="zh-CN" altLang="en-US" dirty="0"/>
              <a:t>第一个要安装的就是 </a:t>
            </a:r>
            <a:r>
              <a:rPr lang="en-US" altLang="zh-CN" dirty="0" err="1"/>
              <a:t>boot.img</a:t>
            </a:r>
            <a:r>
              <a:rPr lang="zh-CN" altLang="en-US" dirty="0"/>
              <a:t>。它由 </a:t>
            </a:r>
            <a:r>
              <a:rPr lang="en-US" altLang="zh-CN" dirty="0" err="1"/>
              <a:t>boot.S</a:t>
            </a:r>
            <a:r>
              <a:rPr lang="en-US" altLang="zh-CN" dirty="0"/>
              <a:t> </a:t>
            </a:r>
            <a:r>
              <a:rPr lang="zh-CN" altLang="en-US" dirty="0"/>
              <a:t>编译而成，一共 </a:t>
            </a:r>
            <a:r>
              <a:rPr lang="en-US" altLang="zh-CN" dirty="0"/>
              <a:t>512 </a:t>
            </a:r>
            <a:r>
              <a:rPr lang="zh-CN" altLang="en-US" dirty="0"/>
              <a:t>字节，正式安装到启动盘的第一个扇区。这个扇区通常称为 </a:t>
            </a:r>
            <a:r>
              <a:rPr lang="en-US" altLang="zh-CN" dirty="0"/>
              <a:t>MBR</a:t>
            </a:r>
            <a:r>
              <a:rPr lang="zh-CN" altLang="en-US" dirty="0"/>
              <a:t>（</a:t>
            </a:r>
            <a:r>
              <a:rPr lang="en-US" altLang="zh-CN" dirty="0"/>
              <a:t>Master Boot Record</a:t>
            </a:r>
            <a:r>
              <a:rPr lang="zh-CN" altLang="en-US" dirty="0"/>
              <a:t>，主引导记录 </a:t>
            </a:r>
            <a:r>
              <a:rPr lang="en-US" altLang="zh-CN" dirty="0"/>
              <a:t>/ </a:t>
            </a:r>
            <a:r>
              <a:rPr lang="zh-CN" altLang="en-US" dirty="0"/>
              <a:t>扇区）。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bootloader </a:t>
            </a:r>
            <a:r>
              <a:rPr lang="zh-CN" altLang="en-US" dirty="0"/>
              <a:t>时期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098673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BIOS </a:t>
            </a:r>
            <a:r>
              <a:rPr lang="zh-CN" altLang="en-US" dirty="0"/>
              <a:t>完成任务后，会将 </a:t>
            </a:r>
            <a:r>
              <a:rPr lang="en-US" altLang="zh-CN" dirty="0" err="1"/>
              <a:t>boot.img</a:t>
            </a:r>
            <a:r>
              <a:rPr lang="en-US" altLang="zh-CN" dirty="0"/>
              <a:t> </a:t>
            </a:r>
            <a:r>
              <a:rPr lang="zh-CN" altLang="en-US" dirty="0"/>
              <a:t>从硬盘加载到内存中的 </a:t>
            </a:r>
            <a:r>
              <a:rPr lang="en-US" altLang="zh-CN" dirty="0"/>
              <a:t>0x7c00 </a:t>
            </a:r>
            <a:r>
              <a:rPr lang="zh-CN" altLang="en-US" dirty="0"/>
              <a:t>来运行。</a:t>
            </a:r>
            <a:endParaRPr lang="en-US" altLang="zh-CN" dirty="0"/>
          </a:p>
          <a:p>
            <a:r>
              <a:rPr lang="zh-CN" altLang="en-US" dirty="0"/>
              <a:t>由于 </a:t>
            </a:r>
            <a:r>
              <a:rPr lang="en-US" altLang="zh-CN" dirty="0"/>
              <a:t>512 </a:t>
            </a:r>
            <a:r>
              <a:rPr lang="zh-CN" altLang="en-US" dirty="0"/>
              <a:t>个字节实在有限，</a:t>
            </a:r>
            <a:r>
              <a:rPr lang="en-US" altLang="zh-CN" dirty="0" err="1"/>
              <a:t>boot.img</a:t>
            </a:r>
            <a:r>
              <a:rPr lang="en-US" altLang="zh-CN" dirty="0"/>
              <a:t> </a:t>
            </a:r>
            <a:r>
              <a:rPr lang="zh-CN" altLang="en-US" dirty="0"/>
              <a:t>做不了太多的事情。它能做的最重要的一个事情就是加载 </a:t>
            </a:r>
            <a:r>
              <a:rPr lang="en-US" altLang="zh-CN" dirty="0"/>
              <a:t>grub2 </a:t>
            </a:r>
            <a:r>
              <a:rPr lang="zh-CN" altLang="en-US" dirty="0"/>
              <a:t>的另一个镜像 </a:t>
            </a:r>
            <a:r>
              <a:rPr lang="en-US" altLang="zh-CN" dirty="0" err="1"/>
              <a:t>core.img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在这之前，我们所有遇到过的程序都非常非常小，完全可以在实模式下运行，但是随着我们加载的东西越来越大，实模式这 </a:t>
            </a:r>
            <a:r>
              <a:rPr lang="en-US" altLang="zh-CN" dirty="0"/>
              <a:t>1M </a:t>
            </a:r>
            <a:r>
              <a:rPr lang="zh-CN" altLang="en-US" dirty="0"/>
              <a:t>的地址空间实在放不下了，所以在真正的解压缩之前，</a:t>
            </a:r>
            <a:r>
              <a:rPr lang="en-US" altLang="zh-CN" dirty="0" err="1"/>
              <a:t>lzma_decompress.img</a:t>
            </a:r>
            <a:r>
              <a:rPr lang="en-US" altLang="zh-CN" dirty="0"/>
              <a:t> </a:t>
            </a:r>
            <a:r>
              <a:rPr lang="zh-CN" altLang="en-US" dirty="0"/>
              <a:t>做了一个重要的决定，就是调用 </a:t>
            </a:r>
            <a:r>
              <a:rPr lang="en-US" altLang="zh-CN" dirty="0" err="1"/>
              <a:t>real_to_prot</a:t>
            </a:r>
            <a:r>
              <a:rPr lang="zh-CN" altLang="en-US" dirty="0"/>
              <a:t>，切换到保护模式，这样就能在更大的寻址空间里面，加载更多的东西。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bootloader </a:t>
            </a:r>
            <a:r>
              <a:rPr lang="zh-CN" altLang="en-US" dirty="0"/>
              <a:t>时期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782780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7" y="1254547"/>
            <a:ext cx="5325899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你需要切换到老板角色，进入保护模式了，把哪些是你的权限，哪些是你可以授权给别人的，都分得清清楚楚。</a:t>
            </a:r>
            <a:endParaRPr lang="en-US" altLang="zh-CN" dirty="0"/>
          </a:p>
          <a:p>
            <a:r>
              <a:rPr lang="zh-CN" altLang="en-US" dirty="0"/>
              <a:t>切换到保护模式要干很多工作，大部分工作都与</a:t>
            </a:r>
            <a:r>
              <a:rPr lang="zh-CN" altLang="en-US" b="1" dirty="0"/>
              <a:t>内存的访问方式</a:t>
            </a:r>
            <a:r>
              <a:rPr lang="zh-CN" altLang="en-US" dirty="0"/>
              <a:t>有关。</a:t>
            </a:r>
            <a:endParaRPr lang="en-US" altLang="zh-CN" dirty="0"/>
          </a:p>
          <a:p>
            <a:r>
              <a:rPr lang="zh-CN" altLang="en-US" dirty="0"/>
              <a:t>第一项是启用分段，就是在内存里面建立段描述符表</a:t>
            </a:r>
            <a:endParaRPr lang="en-US" altLang="zh-CN" dirty="0"/>
          </a:p>
          <a:p>
            <a:r>
              <a:rPr lang="zh-CN" altLang="en-US" dirty="0"/>
              <a:t>第二项是启动分页。能够管理的内存变大了，就需要将内存分成相等大小的块</a:t>
            </a:r>
            <a:endParaRPr lang="en-US" altLang="zh-CN" dirty="0"/>
          </a:p>
          <a:p>
            <a:r>
              <a:rPr lang="zh-CN" altLang="en-US" dirty="0"/>
              <a:t>当这些事情做完之后，</a:t>
            </a:r>
            <a:r>
              <a:rPr lang="en-US" altLang="zh-CN" dirty="0" err="1"/>
              <a:t>grub_command_execute</a:t>
            </a:r>
            <a:r>
              <a:rPr lang="en-US" altLang="zh-CN" dirty="0"/>
              <a:t> (“boot”, 0, 0) </a:t>
            </a:r>
            <a:r>
              <a:rPr lang="zh-CN" altLang="en-US" dirty="0"/>
              <a:t>才开始真正地启动内核。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从实模式切换到保护模式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54617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启动的过程比较复杂，我这里画一个图，让你比较形象地理解这个过程。</a:t>
            </a:r>
            <a:endParaRPr lang="en-US" altLang="zh-CN" dirty="0"/>
          </a:p>
          <a:p>
            <a:r>
              <a:rPr lang="en-US" altLang="zh-CN" dirty="0"/>
              <a:t>grub2 </a:t>
            </a:r>
            <a:r>
              <a:rPr lang="zh-CN" altLang="en-US" dirty="0"/>
              <a:t>是一个非常牛的 </a:t>
            </a:r>
            <a:r>
              <a:rPr lang="en-US" altLang="zh-CN" dirty="0"/>
              <a:t>Linux </a:t>
            </a:r>
            <a:r>
              <a:rPr lang="zh-CN" altLang="en-US" dirty="0"/>
              <a:t>启动管理器，请你研究一下 </a:t>
            </a:r>
            <a:r>
              <a:rPr lang="en-US" altLang="zh-CN" dirty="0"/>
              <a:t>grub2 </a:t>
            </a:r>
            <a:r>
              <a:rPr lang="zh-CN" altLang="en-US" dirty="0"/>
              <a:t>的命令和配置，并试试通过它启动 </a:t>
            </a:r>
            <a:r>
              <a:rPr lang="en-US" altLang="zh-CN" dirty="0"/>
              <a:t>Ubuntu </a:t>
            </a:r>
            <a:r>
              <a:rPr lang="zh-CN" altLang="en-US" dirty="0"/>
              <a:t>和 </a:t>
            </a:r>
            <a:r>
              <a:rPr lang="en-US" altLang="zh-CN" dirty="0" err="1"/>
              <a:t>centOS</a:t>
            </a:r>
            <a:r>
              <a:rPr lang="en-US" altLang="zh-CN" dirty="0"/>
              <a:t> </a:t>
            </a:r>
            <a:r>
              <a:rPr lang="zh-CN" altLang="en-US" dirty="0"/>
              <a:t>两个操作系统。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B28D981-C176-4199-9BA6-6569E00E9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076" y="681037"/>
            <a:ext cx="5675919" cy="239042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EFF9114-AF6C-412D-B88E-AAE3B9F0F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6949" y="3429000"/>
            <a:ext cx="5546172" cy="196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1028</Words>
  <Application>Microsoft Office PowerPoint</Application>
  <PresentationFormat>宽屏</PresentationFormat>
  <Paragraphs>68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Microsoft YaHei UI</vt:lpstr>
      <vt:lpstr>Arial</vt:lpstr>
      <vt:lpstr>Calibri</vt:lpstr>
      <vt:lpstr>创意性渐变 </vt:lpstr>
      <vt:lpstr>07 | 从BIOS到bootloader</vt:lpstr>
      <vt:lpstr>前言</vt:lpstr>
      <vt:lpstr>BIOS 时期</vt:lpstr>
      <vt:lpstr>BIOS 时期</vt:lpstr>
      <vt:lpstr>BIOS 时期</vt:lpstr>
      <vt:lpstr>bootloader 时期</vt:lpstr>
      <vt:lpstr>bootloader 时期</vt:lpstr>
      <vt:lpstr>从实模式切换到保护模式</vt:lpstr>
      <vt:lpstr>总结时刻</vt:lpstr>
      <vt:lpstr>总结时刻</vt:lpstr>
      <vt:lpstr>标题幻灯片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2020-06-22T09:29:58Z</dcterms:modified>
</cp:coreProperties>
</file>